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足指パッド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発砲ポリエチレン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45×124×10mm×2ヶ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PP袋入り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ペティキュアをする際に必要不可欠なアイテムであると同時に、リラックス効果もあるフットパッド。シンプルでスタンダードなアイテムだからこそ、ノベルティとしても人気があります。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