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満点手袋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手袋/ポリエステル・レーヨン・綿・他、スベリ止め/塩化ビニール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135×228mm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デザイン袋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荷物運びなどの軽作業やガーデニングなどに役立つ、滑り止め付きの軍手です。シンプルでスタンダードなアイテムのため、イベントやキャンペーンで配布するノベルティ用にぴったり！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