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再生パックルPP(2P)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再生PP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開いた時/15×140mm、閉じた時/15×70mm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エコ商品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2個セットの食品袋の口を閉じて保存しておくのに役立つクリップ。再生PPを利用して作られているため、地球環境にも優しくSDGsに貢献できるアイテムとして、ノベルティ用におすすめです。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