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51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ラウンドメジャー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52×D12mm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センチメートル表示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〉150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まで 　　黒・白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150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センチまで計測可能な、巻取り式のメジャーです。コンパクトなため持ち運びにも便利です。カラーバリエーションは黒と白の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色ございます。お好みでお選びください。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1F69D01-EDDF-1540-ABAC-403A74FC8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53" y="1479344"/>
            <a:ext cx="4153857" cy="355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2024-07-24T10:38:04Z</dcterms:modified>
</cp:coreProperties>
</file>