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97"/>
  </p:normalViewPr>
  <p:slideViewPr>
    <p:cSldViewPr snapToGrid="0" snapToObjects="1">
      <p:cViewPr varScale="1">
        <p:scale>
          <a:sx n="90" d="100"/>
          <a:sy n="90" d="100"/>
        </p:scale>
        <p:origin x="11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2025/12/11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2025/12/11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2025/12/11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2025/12/11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2025/12/11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2025/12/11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2025/12/11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2025/12/11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2025/12/11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2025/12/11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2025/12/11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2025/12/11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2025/12/11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A4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バインダー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(2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ツ折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PVC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W235×H325mm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考：黒・白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28830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A4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サイズのふたつ折りバインダーです。内側には種類用ポケットや名刺入れもあり、便利に活用できるかと思います。お好みでお選び下さい。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2198E96-1F5F-EDCE-4EBA-9C90AAA11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16" y="1353602"/>
            <a:ext cx="3758383" cy="375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540</TotalTime>
  <Words>72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KILAMEK119</cp:lastModifiedBy>
  <cp:revision>241</cp:revision>
  <cp:lastPrinted>2021-07-20T08:57:41Z</cp:lastPrinted>
  <dcterms:created xsi:type="dcterms:W3CDTF">2021-06-21T09:41:39Z</dcterms:created>
  <dcterms:modified xsi:type="dcterms:W3CDTF">2025-12-11T02:33:02Z</dcterms:modified>
</cp:coreProperties>
</file>