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9"/>
  </p:normalViewPr>
  <p:slideViewPr>
    <p:cSldViewPr snapToGrid="0" snapToObjects="1">
      <p:cViewPr varScale="1">
        <p:scale>
          <a:sx n="136" d="100"/>
          <a:sy n="136" d="100"/>
        </p:scale>
        <p:origin x="200" y="7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コンビニ・エコバッグ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50217"/>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：（広げた状態で</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持ち手含まず）</a:t>
            </a:r>
            <a:r>
              <a:rPr lang="en" altLang="ja-JP" sz="900" dirty="0">
                <a:latin typeface="Meiryo UI" panose="020B0604030504040204" pitchFamily="34" charset="-128"/>
                <a:ea typeface="Meiryo UI" panose="020B0604030504040204" pitchFamily="34" charset="-128"/>
              </a:rPr>
              <a:t>W330×H380mm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収納時）</a:t>
            </a:r>
            <a:r>
              <a:rPr lang="en" altLang="ja-JP" sz="900" dirty="0">
                <a:latin typeface="Meiryo UI" panose="020B0604030504040204" pitchFamily="34" charset="-128"/>
                <a:ea typeface="Meiryo UI" panose="020B0604030504040204" pitchFamily="34" charset="-128"/>
              </a:rPr>
              <a:t>W140×H105×D18mm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35139"/>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19723"/>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ノベルティやショッパーにぴったりで使い勝手の良いレジ袋タイプのエコバッグです。カラーバリエーションは黒と白の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タイプございますので名入れデザインなどに合わせてお選びください。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1" name="図 100">
            <a:extLst>
              <a:ext uri="{FF2B5EF4-FFF2-40B4-BE49-F238E27FC236}">
                <a16:creationId xmlns:a16="http://schemas.microsoft.com/office/drawing/2014/main" id="{C8B46F87-482E-4D40-9786-17C05A9369AB}"/>
              </a:ext>
            </a:extLst>
          </p:cNvPr>
          <p:cNvPicPr>
            <a:picLocks noChangeAspect="1"/>
          </p:cNvPicPr>
          <p:nvPr/>
        </p:nvPicPr>
        <p:blipFill>
          <a:blip r:embed="rId5"/>
          <a:stretch>
            <a:fillRect/>
          </a:stretch>
        </p:blipFill>
        <p:spPr>
          <a:xfrm>
            <a:off x="878181" y="1496155"/>
            <a:ext cx="3431198" cy="327640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768</TotalTime>
  <Words>109</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273</cp:revision>
  <cp:lastPrinted>2021-07-20T08:57:41Z</cp:lastPrinted>
  <dcterms:created xsi:type="dcterms:W3CDTF">2021-06-21T09:41:39Z</dcterms:created>
  <dcterms:modified xsi:type="dcterms:W3CDTF">2024-07-24T10:38:09Z</dcterms:modified>
</cp:coreProperties>
</file>