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9"/>
  </p:normalViewPr>
  <p:slideViewPr>
    <p:cSldViewPr snapToGrid="0" snapToObjects="1">
      <p:cViewPr varScale="1">
        <p:scale>
          <a:sx n="136" d="100"/>
          <a:sy n="136" d="100"/>
        </p:scale>
        <p:origin x="26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マチあり／大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50217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：（持ち手含まず）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W350×H250×D80mm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W25×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セット）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サイズは標準値です。縫製品の為実際のサイズは異なる場合があります。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考：ナチュラル・黒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3513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1972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サイズの資料配布用などにも利用できる手頃なサイズのトートバッグです。丈夫で自然な風合いから人気の高いキャンバス素材もポイント。ナチャラルと黒の二種類からお選びください。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5570CBFD-F849-6546-B17A-F1BF6AD5B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83" y="1421901"/>
            <a:ext cx="3195931" cy="33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</TotalTime>
  <Words>122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2024-07-24T10:38:12Z</dcterms:modified>
</cp:coreProperties>
</file>