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563"/>
  </p:normalViewPr>
  <p:slideViewPr>
    <p:cSldViewPr snapToGrid="0" snapToObjects="1">
      <p:cViewPr varScale="1">
        <p:scale>
          <a:sx n="120" d="100"/>
          <a:sy n="120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ケース入りふせん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467385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：（本体）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W108×H62×D7mm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ふせん）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W12×H45mm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×7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色のふせん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考：黒・白・ネイビー・ピンク・ブルー・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290776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17536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黒、白、ネイビー、ピンク、ブルーの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色から選べるプラスチックケース入りのふせんセットです。ケースは定規にもなりますので、事務アイテムのノベルティグッズをお探しの方におすすめ。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BD36498A-64DC-F94D-9654-437B63F2C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85" y="1606605"/>
            <a:ext cx="3845617" cy="347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Words>105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2024-07-24T10:38:15Z</dcterms:modified>
</cp:coreProperties>
</file>