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14"/>
  </p:normalViewPr>
  <p:slideViewPr>
    <p:cSldViewPr snapToGrid="0" snapToObjects="1">
      <p:cViewPr varScale="1">
        <p:scale>
          <a:sx n="142" d="100"/>
          <a:sy n="142" d="100"/>
        </p:scale>
        <p:origin x="-120" y="-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フォトフレームクロック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177811"/>
            <a:ext cx="4140913" cy="10640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W153×H126×D33mm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機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能：時刻表示・カレンダー・アラーム・温度計・スヌーズ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付属品：モニター電池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個内蔵（ボタン電池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LR44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対応）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装：白箱入り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Ｌ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判対応 　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黒・白・シルバー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写真や雑誌の切り抜きなどを挟み込めるポストカードサイズのフォトフレームです。下部には、時刻、カレンダー、アラーム、温度計、スヌーズの表示ができ、機能的にも大変便利です。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D9D077FA-F535-1342-A0D5-8C998D0B97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131" y="1477611"/>
            <a:ext cx="3680999" cy="336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568</TotalTime>
  <Words>105</Words>
  <Application>Microsoft Office PowerPoint</Application>
  <PresentationFormat>画面に合わせる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245</cp:revision>
  <cp:lastPrinted>2021-07-20T08:57:41Z</cp:lastPrinted>
  <dcterms:created xsi:type="dcterms:W3CDTF">2021-06-21T09:41:39Z</dcterms:created>
  <dcterms:modified xsi:type="dcterms:W3CDTF">2024-07-24T10:38:17Z</dcterms:modified>
</cp:coreProperties>
</file>