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0"/>
  </p:normalViewPr>
  <p:slideViewPr>
    <p:cSldViewPr snapToGrid="0" snapToObjects="1">
      <p:cViewPr varScale="1">
        <p:scale>
          <a:sx n="117" d="100"/>
          <a:sy n="117" d="100"/>
        </p:scale>
        <p:origin x="640" y="-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メタルキーリング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72328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材：リサクイルレザー、亜鉛合金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：（キーリング含まず）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W20×H65×D12mm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キーリング）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W30×H22mm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09655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4239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本格的なレザーとメタルの組み合わせでシンプルにデザインされたキーリングです。メタル部分にもレザー部分にもオリジナル名入れが可能で、デザイン性も良いため人気の商品です。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98E51FB-729A-E24E-9EBD-A2F030D4A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718" y="1323708"/>
            <a:ext cx="3281940" cy="35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91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2024-07-24T10:38:18Z</dcterms:modified>
</cp:coreProperties>
</file>