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1"/>
  </p:normalViewPr>
  <p:slideViewPr>
    <p:cSldViewPr snapToGrid="0" snapToObjects="1">
      <p:cViewPr varScale="1">
        <p:scale>
          <a:sx n="120" d="100"/>
          <a:sy n="120" d="100"/>
        </p:scale>
        <p:origin x="200" y="6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PVC</a:t>
            </a:r>
            <a:r>
              <a:rPr lang="ja-JP" altLang="en-US" sz="2000">
                <a:solidFill>
                  <a:schemeClr val="bg1"/>
                </a:solidFill>
                <a:latin typeface="Meiryo UI" panose="020B0604030504040204" pitchFamily="34" charset="-128"/>
                <a:ea typeface="Meiryo UI" panose="020B0604030504040204" pitchFamily="34" charset="-128"/>
              </a:rPr>
              <a:t>ケース入りふせん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PVC</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W130×H80×D13mm</a:t>
            </a:r>
          </a:p>
          <a:p>
            <a:r>
              <a:rPr lang="ja-JP" altLang="en-US" sz="900">
                <a:latin typeface="Meiryo UI" panose="020B0604030504040204" pitchFamily="34" charset="-128"/>
                <a:ea typeface="Meiryo UI" panose="020B0604030504040204" pitchFamily="34" charset="-128"/>
              </a:rPr>
              <a:t>付属品：約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a:latin typeface="Meiryo UI" panose="020B0604030504040204" pitchFamily="34" charset="-128"/>
                <a:ea typeface="Meiryo UI" panose="020B0604030504040204" pitchFamily="34" charset="-128"/>
              </a:rPr>
              <a:t>種のふせん </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用途や場面に合わせて使い分けられるさまざまなサイズのふせんをひとつにし、専用の</a:t>
            </a:r>
            <a:r>
              <a:rPr lang="en" altLang="ja-JP" sz="1600" dirty="0">
                <a:latin typeface="Meiryo UI" panose="020B0604030504040204" pitchFamily="34" charset="-128"/>
                <a:ea typeface="Meiryo UI" panose="020B0604030504040204" pitchFamily="34" charset="-128"/>
              </a:rPr>
              <a:t>PVC</a:t>
            </a:r>
            <a:r>
              <a:rPr lang="ja-JP" altLang="en-US" sz="1600">
                <a:latin typeface="Meiryo UI" panose="020B0604030504040204" pitchFamily="34" charset="-128"/>
                <a:ea typeface="Meiryo UI" panose="020B0604030504040204" pitchFamily="34" charset="-128"/>
              </a:rPr>
              <a:t>ケースに入れたセットです。ケースにはオリジナルデザインのプリントが可能です。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26AAFE08-686A-5741-A6B3-1886D46D4A78}"/>
              </a:ext>
            </a:extLst>
          </p:cNvPr>
          <p:cNvPicPr>
            <a:picLocks noChangeAspect="1"/>
          </p:cNvPicPr>
          <p:nvPr/>
        </p:nvPicPr>
        <p:blipFill>
          <a:blip r:embed="rId5"/>
          <a:stretch>
            <a:fillRect/>
          </a:stretch>
        </p:blipFill>
        <p:spPr>
          <a:xfrm>
            <a:off x="770916" y="1464656"/>
            <a:ext cx="3669166" cy="352276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2024-07-24T10:38:23Z</dcterms:modified>
</cp:coreProperties>
</file>