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41"/>
  </p:normalViewPr>
  <p:slideViewPr>
    <p:cSldViewPr snapToGrid="0" snapToObjects="1">
      <p:cViewPr varScale="1">
        <p:scale>
          <a:sx n="135" d="100"/>
          <a:sy n="135" d="100"/>
        </p:scale>
        <p:origin x="184" y="4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トーキングクロック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W80×H93×D80mm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能：時刻表示・アラーム・スヌーズ・チャイム・温度計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考：電池は含まれておりません。（単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電池の同梱（別売り）も可能です。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黒・白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上部の丸い突起を押すと音声で時刻を知らせてくれる可愛い時計です。またプロジェクターライト機能で時計などを表示させることも可能！アラーム、スヌーズ、チャイム、温度計表示あり。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1D876667-E65F-3447-BA12-6E98C56DBAB8}"/>
              </a:ext>
            </a:extLst>
          </p:cNvPr>
          <p:cNvPicPr>
            <a:picLocks noChangeAspect="1"/>
          </p:cNvPicPr>
          <p:nvPr/>
        </p:nvPicPr>
        <p:blipFill>
          <a:blip r:embed="rId5"/>
          <a:stretch>
            <a:fillRect/>
          </a:stretch>
        </p:blipFill>
        <p:spPr>
          <a:xfrm>
            <a:off x="715659" y="1391072"/>
            <a:ext cx="3662140" cy="352750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TotalTime>
  <Words>115</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2024-07-24T10:38:31Z</dcterms:modified>
</cp:coreProperties>
</file>