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きらめきビアグラス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(250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材：ガラス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61×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H124mm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表面に施された特殊加工により、キンキンに冷えたビールをより美味しそうに演出してくれるグラスです。オリジナルデザインの名入れも格安で承りますので、お気軽にご相談ください。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0F6016B-A389-DF4E-88D5-8C17592C7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81" y="1411148"/>
            <a:ext cx="2105139" cy="36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2024-07-24T10:38:35Z</dcterms:modified>
</cp:coreProperties>
</file>