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きらめきビアグラス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(365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材：ガラス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68×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H145mm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365ml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キンキンに冷えた美味しいビールを、より美味しそうに演出してくれる、表面に特殊加工が施されたハイセンスなグラスです。オリジナル名入れも格安で承りますので是非ご活用ください。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89638A4-F188-4449-8D1B-D5FCD7C7B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454" y="1339135"/>
            <a:ext cx="1901949" cy="367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77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2024-07-24T10:38:36Z</dcterms:modified>
</cp:coreProperties>
</file>