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15"/>
  </p:normalViewPr>
  <p:slideViewPr>
    <p:cSldViewPr snapToGrid="0" snapToObjects="1">
      <p:cViewPr varScale="1">
        <p:scale>
          <a:sx n="87" d="100"/>
          <a:sy n="87" d="100"/>
        </p:scale>
        <p:origin x="432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湯呑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ゆのみ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)(270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9707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素材：陶器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70×</a:t>
            </a:r>
            <a:r>
              <a:rPr lang="en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H103mm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270ml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装：カラー箱入り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95336"/>
            <a:ext cx="3560089" cy="5006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72225"/>
            <a:ext cx="447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和の雰囲気を強く醸し出すスタンダードタイプの湯呑です。非常にシンプルな形状ですので、名入れプリントするオリジナルデザインもよく映えて、プロモーション効果も抜群です！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93C2F2E-734D-8C8B-9F78-449E46918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4" y="1406293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2024-07-24T10:38:37Z</dcterms:modified>
</cp:coreProperties>
</file>