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マグカップ・ストレートタイプ大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(300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材：陶器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H90mm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装：無地箱入り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考：白・黒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すっきりとしたシンプルな定番マグカップです。カラーバリエーションは白と黒の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色展開です。プリントするオリジナル名入れのデザインや活用シーンに合わせてお選びください。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7B79ABE-F0B7-6C49-A275-294399DE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92" y="1446786"/>
            <a:ext cx="3692509" cy="35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2024-07-24T10:38:40Z</dcterms:modified>
</cp:coreProperties>
</file>