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W25×H75×D7mm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枚のふせん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袋入り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一般的なオフィスでしたら必ずひとつはある、スタンダードサイズのふせんです。表紙はフルカラープリントが可能ですので、ノベルティーグッズ用などには特におすすめです。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913</cp:revision>
  <cp:lastPrinted>2021-07-20T08:57:41Z</cp:lastPrinted>
  <dcterms:created xsi:type="dcterms:W3CDTF">2021-06-21T09:41:39Z</dcterms:created>
  <dcterms:modified xsi:type="dcterms:W3CDTF">2024-07-24T10:38:42Z</dcterms:modified>
</cp:coreProperties>
</file>