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49"/>
  </p:normalViewPr>
  <p:slideViewPr>
    <p:cSldViewPr snapToGrid="0" snapToObjects="1">
      <p:cViewPr varScale="1">
        <p:scale>
          <a:sx n="140" d="100"/>
          <a:sy n="140" d="100"/>
        </p:scale>
        <p:origin x="3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不織布バッグ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マチあり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009398"/>
            <a:ext cx="4140913" cy="1064010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  <a:r>
              <a:rPr lang="ja-JP" altLang="en" sz="900">
                <a:latin typeface="Meiryo UI" panose="020B0604030504040204" pitchFamily="34" charset="-128"/>
                <a:ea typeface="Meiryo UI" panose="020B0604030504040204" pitchFamily="34" charset="-128"/>
              </a:rPr>
              <a:t>（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不織布）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：（広げた状態で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持ち手含まず）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W420×H320×D110mm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　　　　　　</a:t>
            </a:r>
            <a:r>
              <a:rPr lang="ja-JP" altLang="en" sz="900">
                <a:latin typeface="Meiryo UI" panose="020B0604030504040204" pitchFamily="34" charset="-128"/>
                <a:ea typeface="Meiryo UI" panose="020B0604030504040204" pitchFamily="34" charset="-128"/>
              </a:rPr>
              <a:t>（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持ち手）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W30×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全長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560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装：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袋入り（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50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セット）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注意事項 	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サイズは標準値です。縫製品の為実際のサイズは異なる場合があります。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考：黒・ネイビー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4823076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4707660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マチ付きで使い勝手の良い不織布バッグです。カラー展開は黒（ステッチは赤）と、ネイビー（ステッチは白）の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色展開です。名入れするオリジナルデザイン等に合わせてお選びください。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9" name="Picture 4" descr="https://www.kilamek-novelty.com/html/upload/save_image/074745/074745-01.jpg">
            <a:extLst>
              <a:ext uri="{FF2B5EF4-FFF2-40B4-BE49-F238E27FC236}">
                <a16:creationId xmlns:a16="http://schemas.microsoft.com/office/drawing/2014/main" id="{64775F37-8B50-8D49-ADB5-45C27B89E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85" y="1358297"/>
            <a:ext cx="3284318" cy="328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786</TotalTime>
  <Words>132</Words>
  <Application>Microsoft Office PowerPoint</Application>
  <PresentationFormat>画面に合わせる (4:3)</PresentationFormat>
  <Paragraphs>17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281</cp:revision>
  <cp:lastPrinted>2021-07-20T08:57:41Z</cp:lastPrinted>
  <dcterms:created xsi:type="dcterms:W3CDTF">2021-06-21T09:41:39Z</dcterms:created>
  <dcterms:modified xsi:type="dcterms:W3CDTF">2024-07-24T10:36:45Z</dcterms:modified>
</cp:coreProperties>
</file>