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49"/>
  </p:normalViewPr>
  <p:slideViewPr>
    <p:cSldViewPr snapToGrid="0" snapToObjects="1">
      <p:cViewPr varScale="1">
        <p:scale>
          <a:sx n="140" d="100"/>
          <a:sy n="140" d="100"/>
        </p:scale>
        <p:origin x="376" y="1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不織布バッグ</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A4</a:t>
            </a:r>
            <a:r>
              <a:rPr lang="ja-JP" altLang="en-US" sz="2000">
                <a:solidFill>
                  <a:schemeClr val="bg1"/>
                </a:solidFill>
                <a:latin typeface="Meiryo UI" panose="020B0604030504040204" pitchFamily="34" charset="-128"/>
                <a:ea typeface="Meiryo UI" panose="020B0604030504040204" pitchFamily="34" charset="-128"/>
              </a:rPr>
              <a:t>フラット</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009398"/>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PP</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不織布）</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：（広げた状態で</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持ち手含まず）</a:t>
            </a:r>
            <a:r>
              <a:rPr lang="en" altLang="ja-JP" sz="900" dirty="0">
                <a:latin typeface="Meiryo UI" panose="020B0604030504040204" pitchFamily="34" charset="-128"/>
                <a:ea typeface="Meiryo UI" panose="020B0604030504040204" pitchFamily="34" charset="-128"/>
              </a:rPr>
              <a:t>W300×H360mm</a:t>
            </a:r>
          </a:p>
          <a:p>
            <a:r>
              <a:rPr lang="ja-JP" altLang="en-US" sz="900">
                <a:latin typeface="Meiryo UI" panose="020B0604030504040204" pitchFamily="34" charset="-128"/>
                <a:ea typeface="Meiryo UI" panose="020B0604030504040204" pitchFamily="34" charset="-128"/>
              </a:rPr>
              <a:t>　　　　　　</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 altLang="ja-JP" sz="900" dirty="0">
                <a:latin typeface="Meiryo UI" panose="020B0604030504040204" pitchFamily="34" charset="-128"/>
                <a:ea typeface="Meiryo UI" panose="020B0604030504040204" pitchFamily="34" charset="-128"/>
              </a:rPr>
              <a:t>W30×</a:t>
            </a:r>
            <a:r>
              <a:rPr lang="ja-JP" altLang="en-US" sz="90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540</a:t>
            </a:r>
            <a:r>
              <a:rPr lang="en" altLang="ja-JP" sz="900">
                <a:latin typeface="Meiryo UI" panose="020B0604030504040204" pitchFamily="34" charset="-128"/>
                <a:ea typeface="Meiryo UI" panose="020B0604030504040204" pitchFamily="34" charset="-128"/>
              </a:rPr>
              <a:t>mm</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袋入り（</a:t>
            </a:r>
            <a:r>
              <a:rPr lang="en-US" altLang="ja-JP" sz="900" dirty="0">
                <a:latin typeface="Meiryo UI" panose="020B0604030504040204" pitchFamily="34" charset="-128"/>
                <a:ea typeface="Meiryo UI" panose="020B0604030504040204" pitchFamily="34" charset="-128"/>
              </a:rPr>
              <a:t>50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セット）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注意事項 	</a:t>
            </a:r>
          </a:p>
          <a:p>
            <a:r>
              <a:rPr lang="ja-JP" altLang="en-US" sz="900">
                <a:latin typeface="Meiryo UI" panose="020B0604030504040204" pitchFamily="34" charset="-128"/>
                <a:ea typeface="Meiryo UI" panose="020B0604030504040204" pitchFamily="34" charset="-128"/>
              </a:rPr>
              <a:t>サイズは標準値です。縫製品の為実際のサイズは異なる場合があります。</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考：黒・ネイビー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823076"/>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707660"/>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 altLang="ja-JP" sz="1600" dirty="0">
                <a:latin typeface="Meiryo UI" panose="020B0604030504040204" pitchFamily="34" charset="-128"/>
                <a:ea typeface="Meiryo UI" panose="020B0604030504040204" pitchFamily="34" charset="-128"/>
              </a:rPr>
              <a:t>A4</a:t>
            </a:r>
            <a:r>
              <a:rPr lang="ja-JP" altLang="en-US" sz="1600">
                <a:latin typeface="Meiryo UI" panose="020B0604030504040204" pitchFamily="34" charset="-128"/>
                <a:ea typeface="Meiryo UI" panose="020B0604030504040204" pitchFamily="34" charset="-128"/>
              </a:rPr>
              <a:t>サイズの資料やカタログを縦型に入れるとぴったりな不織布バッグです。片掛けもできる長めの持ち手もポイント。ステッチの色がボディと違うため、さりげないオシャレを演出できます。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0" name="Picture 6" descr="https://www.kilamek-novelty.com/html/upload/save_image/074844/074844-01.jpg">
            <a:extLst>
              <a:ext uri="{FF2B5EF4-FFF2-40B4-BE49-F238E27FC236}">
                <a16:creationId xmlns:a16="http://schemas.microsoft.com/office/drawing/2014/main" id="{DA306171-A8E4-7749-A522-0F8C0D0A4D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347" y="1393721"/>
            <a:ext cx="3313939" cy="3313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789</TotalTime>
  <Words>128</Words>
  <Application>Microsoft Office PowerPoint</Application>
  <PresentationFormat>画面に合わせる (4:3)</PresentationFormat>
  <Paragraphs>17</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282</cp:revision>
  <cp:lastPrinted>2021-07-20T08:57:41Z</cp:lastPrinted>
  <dcterms:created xsi:type="dcterms:W3CDTF">2021-06-21T09:41:39Z</dcterms:created>
  <dcterms:modified xsi:type="dcterms:W3CDTF">2024-07-24T10:36:46Z</dcterms:modified>
</cp:coreProperties>
</file>