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31"/>
  </p:normalViewPr>
  <p:slideViewPr>
    <p:cSldViewPr snapToGrid="0" snapToObjects="1">
      <p:cViewPr varScale="1">
        <p:scale>
          <a:sx n="142" d="100"/>
          <a:sy n="142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フォトフレームクロック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シルバー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W210×H130×D18mm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能：時刻表示・カレンダー・アラーム・温度計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考：電池は含まれておりません。（単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本対応）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電池の同梱（別売り）も可能です。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人気の高い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判サイズの写真を収められるフォトフレーム。右側のデジタル部分には時刻、カレンダー、アラーム、温度計が表示できますので、家庭にもオフィスのデスク回りにも幅広く活用可能。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4681E70-CDC6-D34B-82EE-8363565D5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4" y="1759246"/>
            <a:ext cx="4009847" cy="31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116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2024-07-25T01:37:04Z</dcterms:modified>
</cp:coreProperties>
</file>