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14"/>
  </p:normalViewPr>
  <p:slideViewPr>
    <p:cSldViewPr snapToGrid="0" snapToObjects="1">
      <p:cViewPr varScale="1">
        <p:scale>
          <a:sx n="142" d="100"/>
          <a:sy n="142" d="100"/>
        </p:scale>
        <p:origin x="472" y="-14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フォトフレーム電波時計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7781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ABS</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W155×H155×D22mm</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能：日本向け電波時計（</a:t>
            </a:r>
            <a:r>
              <a:rPr lang="en" altLang="ja-JP" sz="900" dirty="0">
                <a:latin typeface="Meiryo UI" panose="020B0604030504040204" pitchFamily="34" charset="-128"/>
                <a:ea typeface="Meiryo UI" panose="020B0604030504040204" pitchFamily="34" charset="-128"/>
              </a:rPr>
              <a:t>RCC</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機能、時計表示、カレンダー、</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温度表示、アラーム、スヌーズ</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装：白箱入り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考：電池は含まれておりません。</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本対応）電池の同梱（別売り）も可能です。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標準電波を自動で受信し修正する機能を持つ時計を搭載したフォトフレームです。時計以外にもカレンダーや温度、アラーム、スヌーズの表示が可能なため、さまざまなシーンで役立ちます。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0D23D2CC-18FD-1D4F-88C1-0E54AE60DBEE}"/>
              </a:ext>
            </a:extLst>
          </p:cNvPr>
          <p:cNvPicPr>
            <a:picLocks noChangeAspect="1"/>
          </p:cNvPicPr>
          <p:nvPr/>
        </p:nvPicPr>
        <p:blipFill>
          <a:blip r:embed="rId5"/>
          <a:stretch>
            <a:fillRect/>
          </a:stretch>
        </p:blipFill>
        <p:spPr>
          <a:xfrm>
            <a:off x="932211" y="1458652"/>
            <a:ext cx="3207481" cy="351339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578</TotalTime>
  <Words>126</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248</cp:revision>
  <cp:lastPrinted>2021-07-20T08:57:41Z</cp:lastPrinted>
  <dcterms:created xsi:type="dcterms:W3CDTF">2021-06-21T09:41:39Z</dcterms:created>
  <dcterms:modified xsi:type="dcterms:W3CDTF">2024-07-25T01:37:04Z</dcterms:modified>
</cp:coreProperties>
</file>