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TO DO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W71×H131×D7mm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ToDo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リスト用のちょっと変わったふせんです。チェックボックス部分はミシン目で切り離せますので、非常に便利に活用できます。オリジナル名入れできるカバーは縦開きタイプ。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193F0314-1E26-F241-9B16-E000053D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908" y="1260099"/>
            <a:ext cx="2652901" cy="37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2024-07-25T01:37:04Z</dcterms:modified>
</cp:coreProperties>
</file>