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シャツ型ふせん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W96×H80×D7mm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枚のふせん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T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シャツ風の形状がとても可愛らしいふせんです。カバーは表も裏も全面フルカラープリントが可能ですので、オリジナリティーの出し甲斐のある商品です。ノベルティアイテムとして是非。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80E7F39D-43FE-8745-9864-942A73E55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23" y="1353965"/>
            <a:ext cx="3709837" cy="36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2024-07-25T01:37:04Z</dcterms:modified>
</cp:coreProperties>
</file>