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81"/>
  </p:normalViewPr>
  <p:slideViewPr>
    <p:cSldViewPr snapToGrid="0" snapToObjects="1">
      <p:cViewPr varScale="1">
        <p:scale>
          <a:sx n="120" d="100"/>
          <a:sy n="120" d="100"/>
        </p:scale>
        <p:origin x="20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カスタムメイド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TO DO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ふせん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横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材：紙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W71×H131×D7mm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枚のふせん</a:t>
            </a:r>
            <a:b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袋入り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" altLang="ja-JP" sz="1600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ToDo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リスト用のちょっと変わったふせんです。チェックボックス部分はミシン目で切り離せますので、非常に便利に活用できます。オリジナル名入れできるカバーは横開きタイプ。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CC1D8415-0FA3-7E4E-92CD-DD16DBA49A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2814" y="1297847"/>
            <a:ext cx="2282105" cy="380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540</TotalTime>
  <Words>74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242</cp:revision>
  <cp:lastPrinted>2021-07-20T08:57:41Z</cp:lastPrinted>
  <dcterms:created xsi:type="dcterms:W3CDTF">2021-06-21T09:41:39Z</dcterms:created>
  <dcterms:modified xsi:type="dcterms:W3CDTF">2024-07-25T01:37:05Z</dcterms:modified>
</cp:coreProperties>
</file>