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45"/>
  </p:normalViewPr>
  <p:slideViewPr>
    <p:cSldViewPr snapToGrid="0" snapToObjects="1">
      <p:cViewPr varScale="1">
        <p:scale>
          <a:sx n="123" d="100"/>
          <a:sy n="123" d="100"/>
        </p:scale>
        <p:origin x="4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ステンレスタンブラー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(420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ml)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材：ステンレス鋼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：口径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80×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H140mm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420ml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装：クラフト化粧箱入り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考：真空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重構造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420ml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タイプの、保温・保冷効果の高い真空二重構造ステンレスタンブラーです。お酒用にもジュース用にもぴったりなため、オリジナルなノベルティグッズとしても大変おすすめです。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30183386-7C2A-5144-B59C-47DF9AF5A5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9436" y="1471024"/>
            <a:ext cx="2022312" cy="348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520</TotalTime>
  <Words>79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2024-07-25T01:37:05Z</dcterms:modified>
</cp:coreProperties>
</file>