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ショットグラス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(50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材：ガラス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H63mm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50ml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バーやレストランのオリジナルアイテムからノベルティグッズ、またオープン記念などの贈答用にも最適なシンプルなショットグラスです。オリジナル名入れも格安で承ります。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510F2A3-A373-9C4A-8998-A92A1B778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203" y="1819320"/>
            <a:ext cx="2239403" cy="29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2024-07-25T01:37:06Z</dcterms:modified>
</cp:coreProperties>
</file>