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カスタムメイドメッセージふせん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W57×H71×D7mm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他人に見られたくないメモやメッセージをふせんに書くのでしたら、こちらはいかがでしょうか。レター風のデザインも可愛いですし、カバーはフルカラープリントも可能です。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9124591-E2C3-D847-BA97-2E8A272EF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19" y="1406660"/>
            <a:ext cx="3966230" cy="35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2024-07-25T01:37:07Z</dcterms:modified>
</cp:coreProperties>
</file>