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カスタムメイドコンパクトふせん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W92×H53×D7mm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枚のふせん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種 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用途に合わせて使い分けられるカラーふせんのセットです。コンパクトなサイズのため名刺ケースなどにも収納できて、持ち歩くには最適です。表紙にはフルカラーのオリジナルプリントが可能。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9138DBA-3B44-984D-AC08-D1F92BC25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07" y="1819320"/>
            <a:ext cx="3900400" cy="301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2024-07-25T01:37:07Z</dcterms:modified>
</cp:coreProperties>
</file>