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9"/>
  </p:normalViewPr>
  <p:slideViewPr>
    <p:cSldViewPr snapToGrid="0" snapToObjects="1">
      <p:cViewPr varScale="1">
        <p:scale>
          <a:sx n="136" d="100"/>
          <a:sy n="136" d="100"/>
        </p:scale>
        <p:origin x="264" y="7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縦型／大</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50217"/>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：（持ち手含まず）</a:t>
            </a:r>
            <a:r>
              <a:rPr lang="en" altLang="ja-JP" sz="900" dirty="0">
                <a:latin typeface="Meiryo UI" panose="020B0604030504040204" pitchFamily="34" charset="-128"/>
                <a:ea typeface="Meiryo UI" panose="020B0604030504040204" pitchFamily="34" charset="-128"/>
              </a:rPr>
              <a:t>W370×H385×D100mm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 altLang="ja-JP" sz="900" dirty="0">
                <a:latin typeface="Meiryo UI" panose="020B0604030504040204" pitchFamily="34" charset="-128"/>
                <a:ea typeface="Meiryo UI" panose="020B0604030504040204" pitchFamily="34" charset="-128"/>
              </a:rPr>
              <a:t>W25×</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考：ナチュラル・黒</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3513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1972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普段のお買い物から通勤・通学、またキャンプやピクニック等にも幅広く利用できる大容量で便利なトートです。縦型のためすっきりとした見栄えもポイント。お色はナチュラルと黒の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317D43DC-1573-724F-A3DF-B5EB2217F3F0}"/>
              </a:ext>
            </a:extLst>
          </p:cNvPr>
          <p:cNvPicPr>
            <a:picLocks noChangeAspect="1"/>
          </p:cNvPicPr>
          <p:nvPr/>
        </p:nvPicPr>
        <p:blipFill>
          <a:blip r:embed="rId5"/>
          <a:stretch>
            <a:fillRect/>
          </a:stretch>
        </p:blipFill>
        <p:spPr>
          <a:xfrm>
            <a:off x="963360" y="1336208"/>
            <a:ext cx="3088986" cy="358430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TotalTime>
  <Words>126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268</cp:revision>
  <cp:lastPrinted>2021-07-20T08:57:41Z</cp:lastPrinted>
  <dcterms:created xsi:type="dcterms:W3CDTF">2021-06-21T09:41:39Z</dcterms:created>
  <dcterms:modified xsi:type="dcterms:W3CDTF">2024-07-25T01:37:07Z</dcterms:modified>
</cp:coreProperties>
</file>