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カスタムメイドフィルムふせん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ノーマル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W62×H46×D3mm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枚のフィルムふせん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種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五種類の、半透明なカラーフィルムふせんをセットにいたしました。職場でも学校でも、幅広い用途に使用できて大変便利なアイテムです。カバーは全面フルカラーデザインの印刷が可能。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536A7592-E413-5249-BD52-0D5A6DF04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78" y="1441151"/>
            <a:ext cx="4286521" cy="34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2024-07-25T01:37:08Z</dcterms:modified>
</cp:coreProperties>
</file>