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カスタムメイドフィルムふせん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W62×H46×D3mm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枚のフィルムふせん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種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色の半透明なカラーフィルムふせんセットです。カバーを開いて反対側に開けば立たせることもできます。そんなカバーは全面フルカラープリントが可能ですので販促アイテムにもおすすめ。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96106A42-B363-C147-8FF4-9BA4DAD97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61" y="1597412"/>
            <a:ext cx="4057650" cy="32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2024-07-25T01:37:08Z</dcterms:modified>
</cp:coreProperties>
</file>