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カスタムメイドフィルムふせん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紙＋フィルム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W91×H56×D3mm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枚のフィルムふせん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種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枚のふせん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半透明のフィルムタイプと、スタンダードな紙タイプがひとつになった、さまざまなシーンで使い分けられるふせんセットです。名刺入れなどにも入れられる手頃なサイズ感が人気です。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C39AC731-9BAE-F84E-BBB8-39BF1D0E3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52" y="1528593"/>
            <a:ext cx="4178300" cy="31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2024-07-25T01:37:08Z</dcterms:modified>
</cp:coreProperties>
</file>