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87" autoAdjust="0"/>
    <p:restoredTop sz="94690"/>
  </p:normalViewPr>
  <p:slideViewPr>
    <p:cSldViewPr snapToGrid="0" snapToObjects="1">
      <p:cViewPr varScale="1">
        <p:scale>
          <a:sx n="80" d="100"/>
          <a:sy n="80" d="100"/>
        </p:scale>
        <p:origin x="9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2025/2/17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2025/2/17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2025/2/17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2025/2/17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2025/2/17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ワンタッチスリムボトル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(260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ml)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0640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材：ステンレス鋼、ポリプロピレン、シリコンゴム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：直径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56×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H207mm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260ml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付属品：ストラップ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装：クラフト化粧箱入り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栓部分：ストッパー付き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考：黒・白・赤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黒、白、赤の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色カラーラインナップから選べる、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360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ml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タイプのスリムボトルです。蓋はワンタッチのボタン式で開閉できるため、片手で開けて飲むことが出来る大変便利なアイテムです。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9F9CB71-1EF3-D942-E51E-040485515E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676" y="1396040"/>
            <a:ext cx="3591381" cy="359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594</TotalTime>
  <Words>98</Words>
  <Application>Microsoft Office PowerPoint</Application>
  <PresentationFormat>画面に合わせる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247</cp:revision>
  <cp:lastPrinted>2021-07-20T08:57:41Z</cp:lastPrinted>
  <dcterms:created xsi:type="dcterms:W3CDTF">2021-06-21T09:41:39Z</dcterms:created>
  <dcterms:modified xsi:type="dcterms:W3CDTF">2025-02-17T07:36:53Z</dcterms:modified>
</cp:coreProperties>
</file>