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5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折りたたみ傘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(55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cm×6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本骨耐風仕様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スチール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：（親骨）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、（収納時）直径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40×H240mm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考：傘を広げたサイズ：直径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黒・ベージュ・ネイビー・レッド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本骨で耐久性にも優れて軽量でコンパクトな折りたたみ傘です。持ち運びも楽々行えるため大変便利で人気も高いアイテムです。カラーバリエーションは全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色。名入れも承ります。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 descr="https://www.kilamek-novelty.com/html/upload/save_image/116742/116742-01.jpg">
            <a:extLst>
              <a:ext uri="{FF2B5EF4-FFF2-40B4-BE49-F238E27FC236}">
                <a16:creationId xmlns:a16="http://schemas.microsoft.com/office/drawing/2014/main" id="{B33AA8E0-FF39-844A-AD00-3DD846BB1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8" y="1268519"/>
            <a:ext cx="3666990" cy="36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108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2024-07-25T01:37:11Z</dcterms:modified>
</cp:coreProperties>
</file>