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81"/>
  </p:normalViewPr>
  <p:slideViewPr>
    <p:cSldViewPr snapToGrid="0" snapToObjects="1">
      <p:cViewPr varScale="1">
        <p:scale>
          <a:sx n="120" d="100"/>
          <a:sy n="120" d="100"/>
        </p:scale>
        <p:origin x="200" y="62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カスタムメイドインデックスふせん</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材：紙、</a:t>
            </a:r>
            <a:r>
              <a:rPr lang="en" altLang="ja-JP" sz="900" dirty="0">
                <a:latin typeface="Meiryo UI" panose="020B0604030504040204" pitchFamily="34" charset="-128"/>
                <a:ea typeface="Meiryo UI" panose="020B0604030504040204" pitchFamily="34" charset="-128"/>
              </a:rPr>
              <a:t>PET</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W72×H132×D2mm</a:t>
            </a:r>
          </a:p>
          <a:p>
            <a:r>
              <a:rPr lang="ja-JP" altLang="en-US" sz="900">
                <a:latin typeface="Meiryo UI" panose="020B0604030504040204" pitchFamily="34" charset="-128"/>
                <a:ea typeface="Meiryo UI" panose="020B0604030504040204" pitchFamily="34" charset="-128"/>
              </a:rPr>
              <a:t>付属品：約</a:t>
            </a:r>
            <a:r>
              <a:rPr lang="en-US" altLang="ja-JP" sz="900" dirty="0">
                <a:latin typeface="Meiryo UI" panose="020B0604030504040204" pitchFamily="34" charset="-128"/>
                <a:ea typeface="Meiryo UI" panose="020B0604030504040204" pitchFamily="34" charset="-128"/>
              </a:rPr>
              <a:t>10</a:t>
            </a:r>
            <a:r>
              <a:rPr lang="ja-JP" altLang="en-US" sz="900">
                <a:latin typeface="Meiryo UI" panose="020B0604030504040204" pitchFamily="34" charset="-128"/>
                <a:ea typeface="Meiryo UI" panose="020B0604030504040204" pitchFamily="34" charset="-128"/>
              </a:rPr>
              <a:t>枚のフィルムふせん</a:t>
            </a:r>
            <a:r>
              <a:rPr lang="en-US" altLang="ja-JP" sz="900" dirty="0">
                <a:latin typeface="Meiryo UI" panose="020B0604030504040204" pitchFamily="34" charset="-128"/>
                <a:ea typeface="Meiryo UI" panose="020B0604030504040204" pitchFamily="34" charset="-128"/>
              </a:rPr>
              <a:t>×4</a:t>
            </a:r>
            <a:r>
              <a:rPr lang="ja-JP" altLang="en-US" sz="900">
                <a:latin typeface="Meiryo UI" panose="020B0604030504040204" pitchFamily="34" charset="-128"/>
                <a:ea typeface="Meiryo UI" panose="020B0604030504040204" pitchFamily="34" charset="-128"/>
              </a:rPr>
              <a:t>種</a:t>
            </a:r>
            <a:br>
              <a:rPr lang="en-US" altLang="ja-JP" sz="900" dirty="0">
                <a:latin typeface="Meiryo UI" panose="020B0604030504040204" pitchFamily="34" charset="-128"/>
                <a:ea typeface="Meiryo UI" panose="020B0604030504040204" pitchFamily="34" charset="-128"/>
              </a:rPr>
            </a:br>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袋入り</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インデックス用に特化した厚手のフィルム素材で作られたふせんです。カラフルな色分けもされていますので、見た目にも可愛く活用出来ます。もちろん、カバーにはフルカラープリントが可能。</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5" name="図 44">
            <a:extLst>
              <a:ext uri="{FF2B5EF4-FFF2-40B4-BE49-F238E27FC236}">
                <a16:creationId xmlns:a16="http://schemas.microsoft.com/office/drawing/2014/main" id="{E2B5885E-978E-5148-BFDC-D05FDA933B3E}"/>
              </a:ext>
            </a:extLst>
          </p:cNvPr>
          <p:cNvPicPr>
            <a:picLocks noChangeAspect="1"/>
          </p:cNvPicPr>
          <p:nvPr/>
        </p:nvPicPr>
        <p:blipFill>
          <a:blip r:embed="rId5"/>
          <a:stretch>
            <a:fillRect/>
          </a:stretch>
        </p:blipFill>
        <p:spPr>
          <a:xfrm>
            <a:off x="1318531" y="1243558"/>
            <a:ext cx="2256674" cy="3790431"/>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543</TotalTime>
  <Words>82</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244</cp:revision>
  <cp:lastPrinted>2021-07-20T08:57:41Z</cp:lastPrinted>
  <dcterms:created xsi:type="dcterms:W3CDTF">2021-06-21T09:41:39Z</dcterms:created>
  <dcterms:modified xsi:type="dcterms:W3CDTF">2024-07-25T01:37:13Z</dcterms:modified>
</cp:coreProperties>
</file>