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9"/>
  </p:normalViewPr>
  <p:slideViewPr>
    <p:cSldViewPr snapToGrid="0" snapToObjects="1">
      <p:cViewPr varScale="1">
        <p:scale>
          <a:sx n="118" d="100"/>
          <a:sy n="118" d="100"/>
        </p:scale>
        <p:origin x="224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A7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カバー付メモ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材：紙、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PVC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W80×H110×D10mm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付属品：メモ約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枚（無地）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袋添付（名入れ有りの場合は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袋入り）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考：黒・白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A7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サイズのシンプルなメモ帳ですが、カバーの裏側にあるポケットには、名刺やカードなどを入れることができるため便利にご活用いただけます。名入れ可能なカバーは黒と白の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色展開。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0398AA8D-F3CA-4E4D-8DF2-F4A06394F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296" y="1386630"/>
            <a:ext cx="3352285" cy="365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108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2024-07-25T01:37:14Z</dcterms:modified>
</cp:coreProperties>
</file>