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81"/>
  </p:normalViewPr>
  <p:slideViewPr>
    <p:cSldViewPr snapToGrid="0" snapToObjects="1">
      <p:cViewPr varScale="1">
        <p:scale>
          <a:sx n="120" d="100"/>
          <a:sy n="120" d="100"/>
        </p:scale>
        <p:origin x="200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クラフトノート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文庫本サイズ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)(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クラフト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材：紙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W105×H148×D12mm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A6 120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枚（白無地ページ）</a:t>
            </a:r>
            <a:b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考：しおりひも付（黒色）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しおりひも付き、文庫本サイズのシンプルなクラフトノートです。オリジナルデザインの名入れが可能ですので、ノベルティーグッズからオリジナル物販アイテム用まで、ご利用可能です。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B48C91EB-7E53-AE47-9816-F7AD398A87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8246" y="1386456"/>
            <a:ext cx="2553324" cy="358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539</TotalTime>
  <Words>86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237</cp:revision>
  <cp:lastPrinted>2021-07-20T08:57:41Z</cp:lastPrinted>
  <dcterms:created xsi:type="dcterms:W3CDTF">2021-06-21T09:41:39Z</dcterms:created>
  <dcterms:modified xsi:type="dcterms:W3CDTF">2024-07-25T01:37:14Z</dcterms:modified>
</cp:coreProperties>
</file>