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7"/>
  </p:normalViewPr>
  <p:slideViewPr>
    <p:cSldViewPr snapToGrid="0" snapToObjects="1">
      <p:cViewPr varScale="1">
        <p:scale>
          <a:sx n="124" d="100"/>
          <a:sy n="124" d="100"/>
        </p:scale>
        <p:origin x="1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サイドカラーリングメモ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材：紙、スチール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W75×H130×D6mm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付属品：メモ約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方眼）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袋添付（名入れ有りの場合は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考：黒・ネイビー・ブラウン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手にフィットするスマートフォンサイズの便利なメモ帳です。アクセントとなるサイドカラーがお洒落で、カラーバリエーションは全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種類。オリジナル名入れのデザインに合わせてお選び下さい。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347751C-89B8-5942-B7B6-80D2730F7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37" y="1411148"/>
            <a:ext cx="3568131" cy="36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2024-07-25T01:37:15Z</dcterms:modified>
</cp:coreProperties>
</file>