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0"/>
  </p:normalViewPr>
  <p:slideViewPr>
    <p:cSldViewPr snapToGrid="0" snapToObjects="1">
      <p:cViewPr varScale="1">
        <p:scale>
          <a:sx n="143" d="100"/>
          <a:sy n="143" d="100"/>
        </p:scale>
        <p:origin x="640" y="-32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クリアランチボックス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a:solidFill>
                  <a:schemeClr val="bg1"/>
                </a:solidFill>
                <a:latin typeface="Meiryo UI" panose="020B0604030504040204" pitchFamily="34" charset="-128"/>
                <a:ea typeface="Meiryo UI" panose="020B0604030504040204" pitchFamily="34" charset="-128"/>
              </a:rPr>
              <a:t>箸付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092080"/>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 PP</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PE</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AS</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ABS</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 W138×H85×D66mm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収納時：</a:t>
            </a:r>
            <a:r>
              <a:rPr lang="en" altLang="ja-JP" sz="900" dirty="0">
                <a:latin typeface="Meiryo UI" panose="020B0604030504040204" pitchFamily="34" charset="-128"/>
                <a:ea typeface="Meiryo UI" panose="020B0604030504040204" pitchFamily="34" charset="-128"/>
              </a:rPr>
              <a:t>W138×H53×D66mm</a:t>
            </a:r>
            <a:r>
              <a:rPr lang="ja-JP" altLang="en"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容   量： （上）約</a:t>
            </a:r>
            <a:r>
              <a:rPr lang="en-US" altLang="ja-JP" sz="900" dirty="0">
                <a:latin typeface="Meiryo UI" panose="020B0604030504040204" pitchFamily="34" charset="-128"/>
                <a:ea typeface="Meiryo UI" panose="020B0604030504040204" pitchFamily="34" charset="-128"/>
              </a:rPr>
              <a:t>270</a:t>
            </a:r>
            <a:r>
              <a:rPr lang="en" altLang="ja-JP" sz="900" dirty="0">
                <a:latin typeface="Meiryo UI" panose="020B0604030504040204" pitchFamily="34" charset="-128"/>
                <a:ea typeface="Meiryo UI" panose="020B0604030504040204" pitchFamily="34" charset="-128"/>
              </a:rPr>
              <a:t>ml</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下）約</a:t>
            </a:r>
            <a:r>
              <a:rPr lang="en-US" altLang="ja-JP" sz="900" dirty="0">
                <a:latin typeface="Meiryo UI" panose="020B0604030504040204" pitchFamily="34" charset="-128"/>
                <a:ea typeface="Meiryo UI" panose="020B0604030504040204" pitchFamily="34" charset="-128"/>
              </a:rPr>
              <a:t>200</a:t>
            </a:r>
            <a:r>
              <a:rPr lang="en" altLang="ja-JP" sz="900" dirty="0">
                <a:latin typeface="Meiryo UI" panose="020B0604030504040204" pitchFamily="34" charset="-128"/>
                <a:ea typeface="Meiryo UI" panose="020B0604030504040204" pitchFamily="34" charset="-128"/>
              </a:rPr>
              <a:t>ml</a:t>
            </a:r>
          </a:p>
          <a:p>
            <a:r>
              <a:rPr lang="ja-JP" altLang="en-US" sz="900">
                <a:latin typeface="Meiryo UI" panose="020B0604030504040204" pitchFamily="34" charset="-128"/>
                <a:ea typeface="Meiryo UI" panose="020B0604030504040204" pitchFamily="34" charset="-128"/>
              </a:rPr>
              <a:t>付属品：ランチベルト</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包</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装：クラフト化粧箱入り</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生産国：日本製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4987421"/>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872005"/>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すっきりとした形状から人気が高く、さまざまなショップや教室のオリジナルアイテムとして広く利用されておりますクリアランチボックスです。食べ終えた際は小さく纏められるのもポイント。</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56" name="Picture 32" descr="https://www.kilamek-novelty.com/html/upload/save_image/157844/157844-01.jpg">
            <a:extLst>
              <a:ext uri="{FF2B5EF4-FFF2-40B4-BE49-F238E27FC236}">
                <a16:creationId xmlns:a16="http://schemas.microsoft.com/office/drawing/2014/main" id="{DA7A58F9-D5CE-6040-8FC0-E00B67E8ED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1124" y="1307341"/>
            <a:ext cx="3510937" cy="3510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765</TotalTime>
  <Words>106</Words>
  <Application>Microsoft Office PowerPoint</Application>
  <PresentationFormat>画面に合わせる (4:3)</PresentationFormat>
  <Paragraphs>16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2024-07-25T01:37:16Z</dcterms:modified>
</cp:coreProperties>
</file>