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5"/>
  </p:normalViewPr>
  <p:slideViewPr>
    <p:cSldViewPr snapToGrid="0" snapToObjects="1">
      <p:cViewPr varScale="1">
        <p:scale>
          <a:sx n="123" d="100"/>
          <a:sy n="123" d="100"/>
        </p:scale>
        <p:origin x="65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フルカラー転写用マグカップ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マット／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 陶器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82×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H96mm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ハンドルを除く）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装：無地箱入り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表面がマットな質感のシンプルでスタンダードなマグカップです。転写プリント対応可能なアイテムですので、オリジナルのノベルティグッズなどに最適！格安で名入れ製作いたします。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B6E483B-DC0F-8B4A-AFB4-5CF0DED25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49" y="1496155"/>
            <a:ext cx="3420966" cy="34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2024-07-25T01:37:18Z</dcterms:modified>
</cp:coreProperties>
</file>