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45"/>
  </p:normalViewPr>
  <p:slideViewPr>
    <p:cSldViewPr snapToGrid="0" snapToObjects="1">
      <p:cViewPr varScale="1">
        <p:scale>
          <a:sx n="123" d="100"/>
          <a:sy n="123" d="100"/>
        </p:scale>
        <p:origin x="656" y="3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フルカラー転写用マグカップ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ブラックハンドル／</a:t>
            </a:r>
            <a:r>
              <a:rPr lang="en-US" altLang="ja-JP" sz="2000" dirty="0">
                <a:solidFill>
                  <a:schemeClr val="bg1"/>
                </a:solidFill>
                <a:latin typeface="Meiryo UI" panose="020B0604030504040204" pitchFamily="34" charset="-128"/>
                <a:ea typeface="Meiryo UI" panose="020B0604030504040204" pitchFamily="34" charset="-128"/>
              </a:rPr>
              <a:t>350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陶器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82×</a:t>
            </a:r>
            <a:r>
              <a:rPr lang="en" altLang="ja-JP" sz="900" dirty="0">
                <a:latin typeface="Meiryo UI" panose="020B0604030504040204" pitchFamily="34" charset="-128"/>
                <a:ea typeface="Meiryo UI" panose="020B0604030504040204" pitchFamily="34" charset="-128"/>
              </a:rPr>
              <a:t>H96mm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ハンドルを除く）</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350ml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装：無地箱入り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シンプルなマグカップですが持ち手部分と縁が黒色な点がポイントです。フルカラー転写が可能ですので、ノベルティとして利用すればプロモーション効果も抜群！是非ご活用ください。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CA587E4D-B6A4-594E-9D7C-70A1311F95AE}"/>
              </a:ext>
            </a:extLst>
          </p:cNvPr>
          <p:cNvPicPr>
            <a:picLocks noChangeAspect="1"/>
          </p:cNvPicPr>
          <p:nvPr/>
        </p:nvPicPr>
        <p:blipFill>
          <a:blip r:embed="rId5"/>
          <a:stretch>
            <a:fillRect/>
          </a:stretch>
        </p:blipFill>
        <p:spPr>
          <a:xfrm>
            <a:off x="792736" y="1411148"/>
            <a:ext cx="3637058" cy="36878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2024-07-25T01:37:18Z</dcterms:modified>
</cp:coreProperties>
</file>