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5"/>
  </p:normalViewPr>
  <p:slideViewPr>
    <p:cSldViewPr snapToGrid="0" snapToObjects="1">
      <p:cViewPr varScale="1">
        <p:scale>
          <a:sx n="123" d="100"/>
          <a:sy n="123" d="100"/>
        </p:scale>
        <p:origin x="65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昇華転写対応グラスマグ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材：ガラス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H97mm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装：標準箱（白箱・桃色箱）からお選びください。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オプション箱（黒箱・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クリアケース）は別途費用発生致します。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考：クリア・フロスト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清涼感と高級感のあるグラス素材マグカップ。クリアタイプとフロストタイプの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種類をご用意いたしました。もちろんどちらもフルカラープリント対応可能ですので、お好みでお選びください。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1E0036F6-36AF-4E45-B3C6-88A59DF36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08" y="1544688"/>
            <a:ext cx="3560089" cy="32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2024-07-25T01:37:19Z</dcterms:modified>
</cp:coreProperties>
</file>