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W51×H51×D6mm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枚のふせん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袋入り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勉強やデスクワーク、また料理等に至るまで、さまざまな用途で利用できる手頃なサイズ感のふせんです。表紙はフルカラーのオリジナルプリントが可能で、ノベルティグッズとしても人気。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914</cp:revision>
  <cp:lastPrinted>2021-07-20T08:57:41Z</cp:lastPrinted>
  <dcterms:created xsi:type="dcterms:W3CDTF">2021-06-21T09:41:39Z</dcterms:created>
  <dcterms:modified xsi:type="dcterms:W3CDTF">2024-07-25T01:37:19Z</dcterms:modified>
</cp:coreProperties>
</file>