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81"/>
  </p:normalViewPr>
  <p:slideViewPr>
    <p:cSldViewPr snapToGrid="0" snapToObjects="1">
      <p:cViewPr varScale="1">
        <p:scale>
          <a:sx n="120" d="100"/>
          <a:sy n="120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カスタムメイドミニブックふせん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W61×H77×D6mm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種のふせん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見開きの両面に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色のサイズ違いふせんを纏めたセットです。カバーは全面、フルカラーのオリジナルプリントが可能。お写真やグラデーションデザインなども鮮明に表現できます。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6801932-4DDD-5648-9D21-3D2C5FC27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21" y="1263301"/>
            <a:ext cx="2973936" cy="38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2024-07-25T01:37:20Z</dcterms:modified>
</cp:coreProperties>
</file>