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1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クリップファイル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素材：再生発泡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W238×H336×D10mm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ビジネスシーンに最も利用しやすい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サイズと、内ポケット付きのクリップファイルです。ネイビー、ホワイト、レッド、黒の</a:t>
            </a:r>
            <a:r>
              <a:rPr lang="en-US" altLang="ja-JP" sz="1600" dirty="0"/>
              <a:t>4</a:t>
            </a:r>
            <a:r>
              <a:rPr lang="ja-JP" altLang="en-US" sz="1600" dirty="0"/>
              <a:t>色バリエーションの中から自由にお選びください。 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70BF2CA-4A43-AA24-C264-7882A4237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53819"/>
            <a:ext cx="3711543" cy="37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64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2024-07-25T07:13:11Z</dcterms:modified>
</cp:coreProperties>
</file>