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5"/>
  </p:normalViewPr>
  <p:slideViewPr>
    <p:cSldViewPr snapToGrid="0" snapToObjects="1">
      <p:cViewPr varScale="1">
        <p:scale>
          <a:sx n="131" d="100"/>
          <a:sy n="131" d="100"/>
        </p:scale>
        <p:origin x="7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山型クリップ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材：スチール、ハガネ線、ニッケルメッキ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W108×H54×D30mm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使い勝手の良いシンプルでスタンダードな山型クリップ、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130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枚の用紙を綴ることができますので、ちょっとしたメモから伝票用まで、幅日広く活用できるかと思います。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96F90A4-D3AE-144B-A022-D427E256D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92" y="2008121"/>
            <a:ext cx="3816125" cy="26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2024-07-25T01:37:23Z</dcterms:modified>
</cp:coreProperties>
</file>