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90"/>
  </p:normalViewPr>
  <p:slideViewPr>
    <p:cSldViewPr snapToGrid="0" snapToObjects="1">
      <p:cViewPr varScale="1">
        <p:scale>
          <a:sx n="131" d="100"/>
          <a:sy n="131" d="100"/>
        </p:scale>
        <p:origin x="432" y="-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スリムステンレスサーモ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)(270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H197mm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考：黒・白・グレー・カーキ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すっきりとしたマット調の水筒です。カラーラインナップは黒、白、グレー、カーキの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色展開でご用意しております。オリジナルプリントも可能ですので、デザインに合わせてお選びください。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523BCC2-55BC-5A42-B333-E0CAF63A5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16" y="1325522"/>
            <a:ext cx="3469079" cy="36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2024-07-25T01:37:23Z</dcterms:modified>
</cp:coreProperties>
</file>