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31"/>
  </p:normalViewPr>
  <p:slideViewPr>
    <p:cSldViewPr snapToGrid="0" snapToObjects="1">
      <p:cViewPr varScale="1">
        <p:scale>
          <a:sx n="142" d="100"/>
          <a:sy n="142" d="100"/>
        </p:scale>
        <p:origin x="2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ウッド調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LED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クロック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4863905"/>
            <a:ext cx="4140913" cy="147950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W100×H60×D42mm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能：時計、カレンダー、アラーム、温度計、自動調光機能、サウンドコントロール機能包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装：白箱入り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注意事項：他商品に比べ電池の消耗が早いため、「省エネモード（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）」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　　もしくは「付属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ケーブル使用」の上、ご活用いただくことを推奨いたします。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電源ケーブル（本体を充電するものではありません）。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電池は含まれておりません。（単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形乾電池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本対応）電池の同梱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（別売り）も可能です。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ブラウン・ナチュラル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748489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633073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木目調の上から時刻をデジタル表示できるとってもオシャレな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LED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クロックです。時計以外にはカレンダー、アラーム、温度計の表示が出来、自動調光機能やサウンドコントロール機能も。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70DED6E2-14CB-4840-A9CC-3F7F54513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20" y="1268518"/>
            <a:ext cx="3470974" cy="338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172</Words>
  <Application>Microsoft Office PowerPoint</Application>
  <PresentationFormat>画面に合わせる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2024-07-25T01:37:24Z</dcterms:modified>
</cp:coreProperties>
</file>