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81"/>
  </p:normalViewPr>
  <p:slideViewPr>
    <p:cSldViewPr snapToGrid="0" snapToObjects="1">
      <p:cViewPr varScale="1">
        <p:scale>
          <a:sx n="120" d="100"/>
          <a:sy n="120" d="100"/>
        </p:scale>
        <p:origin x="20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カスタムメイドスケジュールふせん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材：紙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W141×H51×D6mm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枚のふせん</a:t>
            </a:r>
            <a:b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袋入り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曜日が書かれているふせんをセットにした商品です。スケジュール管理用などには大変重宝するかと思います。カバーにはフルカラープリントが可能。写真等のデザインも鮮明に表現できます。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94B2D9F0-6CA0-2945-AFE2-579992633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500" y="1551730"/>
            <a:ext cx="4018140" cy="298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</TotalTime>
  <Words>78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2024-07-25T01:37:24Z</dcterms:modified>
</cp:coreProperties>
</file>