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90"/>
  </p:normalViewPr>
  <p:slideViewPr>
    <p:cSldViewPr snapToGrid="0" snapToObjects="1">
      <p:cViewPr varScale="1">
        <p:scale>
          <a:sx n="131" d="100"/>
          <a:sy n="131" d="100"/>
        </p:scale>
        <p:origin x="432" y="-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ステンレスダブルウォールボトル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(500</a:t>
            </a:r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ml)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材：ステンレス 他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：直径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73×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H250mm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500ml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装：白箱入り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考：黒・シルバー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シンプルな見た目が格好良いステンレス性のサーモボトルです。二重構造のため保温力や保冷力が非常に高く、大容量の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500</a:t>
            </a: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ml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もポイント。黒とシルバーの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色展開でご用意しております。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AA5807BD-253D-BD40-A3DE-1FD6AAFC44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4639" y="1326706"/>
            <a:ext cx="2763434" cy="370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542</TotalTime>
  <Words>85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239</cp:revision>
  <cp:lastPrinted>2021-07-20T08:57:41Z</cp:lastPrinted>
  <dcterms:created xsi:type="dcterms:W3CDTF">2021-06-21T09:41:39Z</dcterms:created>
  <dcterms:modified xsi:type="dcterms:W3CDTF">2024-07-25T01:37:25Z</dcterms:modified>
</cp:coreProperties>
</file>